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jpeg" Extension="jp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7" Type="http://schemas.openxmlformats.org/officeDocument/2006/relationships/slide" Target="slides/slide31.xml"/><Relationship Id="rId11" Type="http://schemas.openxmlformats.org/officeDocument/2006/relationships/slide" Target="slides/slide5.xml"/><Relationship Id="rId40" Type="http://schemas.openxmlformats.org/officeDocument/2006/relationships/slide" Target="slides/slide34.xml"/><Relationship Id="rId17" Type="http://schemas.openxmlformats.org/officeDocument/2006/relationships/slide" Target="slides/slide11.xml"/><Relationship Id="rId35" Type="http://schemas.openxmlformats.org/officeDocument/2006/relationships/slide" Target="slides/slide29.xml"/><Relationship Id="rId16" Type="http://schemas.openxmlformats.org/officeDocument/2006/relationships/slide" Target="slides/slide10.xml"/><Relationship Id="rId39" Type="http://schemas.openxmlformats.org/officeDocument/2006/relationships/slide" Target="slides/slide33.xml"/><Relationship Id="rId5" Type="http://schemas.openxmlformats.org/officeDocument/2006/relationships/theme" Target="theme/theme1.xml"/><Relationship Id="rId9" Type="http://schemas.openxmlformats.org/officeDocument/2006/relationships/slide" Target="slides/slide3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8" Type="http://schemas.openxmlformats.org/officeDocument/2006/relationships/slide" Target="slides/slide32.xml"/><Relationship Id="rId21" Type="http://schemas.openxmlformats.org/officeDocument/2006/relationships/slide" Target="slides/slide15.xml"/><Relationship Id="rId4" Type="http://schemas.openxmlformats.org/officeDocument/2006/relationships/viewProps" Target="viewProps.xml"/><Relationship Id="rId12" Type="http://schemas.openxmlformats.org/officeDocument/2006/relationships/slide" Target="slides/slide6.xml"/><Relationship Id="rId36" Type="http://schemas.openxmlformats.org/officeDocument/2006/relationships/slide" Target="slides/slide30.xml"/><Relationship Id="rId33" Type="http://schemas.openxmlformats.org/officeDocument/2006/relationships/slide" Target="slides/slide27.xml"/><Relationship Id="rId22" Type="http://schemas.openxmlformats.org/officeDocument/2006/relationships/slide" Target="slides/slide16.xml"/><Relationship Id="rId6" Type="http://schemas.openxmlformats.org/officeDocument/2006/relationships/tableStyles" Target="tableStyles.xml"/><Relationship Id="rId3" Type="http://schemas.openxmlformats.org/officeDocument/2006/relationships/presProps" Target="presProps.xml"/><Relationship Id="rId34" Type="http://schemas.openxmlformats.org/officeDocument/2006/relationships/slide" Target="slides/slide28.xml"/><Relationship Id="rId25" Type="http://schemas.openxmlformats.org/officeDocument/2006/relationships/slide" Target="slides/slide19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30" Type="http://schemas.openxmlformats.org/officeDocument/2006/relationships/slide" Target="slides/slide24.xml"/><Relationship Id="rId26" Type="http://schemas.openxmlformats.org/officeDocument/2006/relationships/slide" Target="slides/slide20.xml"/><Relationship Id="rId31" Type="http://schemas.openxmlformats.org/officeDocument/2006/relationships/slide" Target="slides/slide25.xml"/><Relationship Id="rId15" Type="http://schemas.openxmlformats.org/officeDocument/2006/relationships/slide" Target="slides/slide9.xml"/><Relationship Id="rId24" Type="http://schemas.openxmlformats.org/officeDocument/2006/relationships/slide" Target="slides/slide18.xml"/><Relationship Id="rId14" Type="http://schemas.openxmlformats.org/officeDocument/2006/relationships/slide" Target="slides/slide8.xml"/><Relationship Id="rId2" Type="http://schemas.openxmlformats.org/officeDocument/2006/relationships/printerSettings" Target="printerSettings/printerSettings1.bin"/><Relationship Id="rId32" Type="http://schemas.openxmlformats.org/officeDocument/2006/relationships/slide" Target="slides/slide26.xml"/><Relationship Id="rId23" Type="http://schemas.openxmlformats.org/officeDocument/2006/relationships/slide" Target="slides/slide17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Relationship Id="rId8" Type="http://schemas.openxmlformats.org/officeDocument/2006/relationships/image" Target="../media/image19.jpg"/><Relationship Id="rId7" Type="http://schemas.openxmlformats.org/officeDocument/2006/relationships/image" Target="../media/image27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6" Type="http://schemas.openxmlformats.org/officeDocument/2006/relationships/image" Target="../media/image26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Relationship Id="rId4" Type="http://schemas.openxmlformats.org/officeDocument/2006/relationships/image" Target="../media/image30.jpg"/></Relationships>
</file>

<file path=ppt/slides/_rels/slide13.xml.rels><?xml version='1.0' encoding='UTF-8' standalone='yes'?>
<Relationships xmlns="http://schemas.openxmlformats.org/package/2006/relationships"><Relationship Id="rId3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Relationship Id="rId8" Type="http://schemas.openxmlformats.org/officeDocument/2006/relationships/image" Target="../media/image28.jpg"/><Relationship Id="rId7" Type="http://schemas.openxmlformats.org/officeDocument/2006/relationships/image" Target="../media/image36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6" Type="http://schemas.openxmlformats.org/officeDocument/2006/relationships/image" Target="../media/image35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15.xml.rels><?xml version='1.0' encoding='UTF-8' standalone='yes'?>
<Relationships xmlns="http://schemas.openxmlformats.org/package/2006/relationships"><Relationship Id="rId3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Relationship Id="rId4" Type="http://schemas.openxmlformats.org/officeDocument/2006/relationships/image" Target="../media/image39.jpg"/></Relationships>
</file>

<file path=ppt/slides/_rels/slide16.xml.rels><?xml version='1.0' encoding='UTF-8' standalone='yes'?>
<Relationships xmlns="http://schemas.openxmlformats.org/package/2006/relationships"><Relationship Id="rId3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Relationship Id="rId8" Type="http://schemas.openxmlformats.org/officeDocument/2006/relationships/image" Target="../media/image37.jpg"/><Relationship Id="rId7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6" Type="http://schemas.openxmlformats.org/officeDocument/2006/relationships/image" Target="../media/image4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18.xml.rels><?xml version='1.0' encoding='UTF-8' standalone='yes'?>
<Relationships xmlns="http://schemas.openxmlformats.org/package/2006/relationships"><Relationship Id="rId3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Relationship Id="rId4" Type="http://schemas.openxmlformats.org/officeDocument/2006/relationships/image" Target="../media/image48.jpg"/></Relationships>
</file>

<file path=ppt/slides/_rels/slide19.xml.rels><?xml version='1.0' encoding='UTF-8' standalone='yes'?>
<Relationships xmlns="http://schemas.openxmlformats.org/package/2006/relationships"><Relationship Id="rId3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Relationship Id="rId8" Type="http://schemas.openxmlformats.org/officeDocument/2006/relationships/image" Target="../media/image46.jpg"/><Relationship Id="rId7" Type="http://schemas.openxmlformats.org/officeDocument/2006/relationships/image" Target="../media/image54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6" Type="http://schemas.openxmlformats.org/officeDocument/2006/relationships/image" Target="../media/image5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21.xml.rels><?xml version='1.0' encoding='UTF-8' standalone='yes'?>
<Relationships xmlns="http://schemas.openxmlformats.org/package/2006/relationships"><Relationship Id="rId3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Relationship Id="rId4" Type="http://schemas.openxmlformats.org/officeDocument/2006/relationships/image" Target="../media/image57.jpg"/></Relationships>
</file>

<file path=ppt/slides/_rels/slide22.xml.rels><?xml version='1.0' encoding='UTF-8' standalone='yes'?>
<Relationships xmlns="http://schemas.openxmlformats.org/package/2006/relationships"><Relationship Id="rId3" Type="http://schemas.openxmlformats.org/officeDocument/2006/relationships/image" Target="../media/image5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Relationship Id="rId8" Type="http://schemas.openxmlformats.org/officeDocument/2006/relationships/image" Target="../media/image55.jpg"/><Relationship Id="rId7" Type="http://schemas.openxmlformats.org/officeDocument/2006/relationships/image" Target="../media/image63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6" Type="http://schemas.openxmlformats.org/officeDocument/2006/relationships/image" Target="../media/image6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24.xml.rels><?xml version='1.0' encoding='UTF-8' standalone='yes'?>
<Relationships xmlns="http://schemas.openxmlformats.org/package/2006/relationships"><Relationship Id="rId3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Relationship Id="rId4" Type="http://schemas.openxmlformats.org/officeDocument/2006/relationships/image" Target="../media/image66.jpg"/></Relationships>
</file>

<file path=ppt/slides/_rels/slide25.xml.rels><?xml version='1.0' encoding='UTF-8' standalone='yes'?>
<Relationships xmlns="http://schemas.openxmlformats.org/package/2006/relationships"><Relationship Id="rId3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Relationship Id="rId8" Type="http://schemas.openxmlformats.org/officeDocument/2006/relationships/image" Target="../media/image64.jpg"/><Relationship Id="rId7" Type="http://schemas.openxmlformats.org/officeDocument/2006/relationships/image" Target="../media/image72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6" Type="http://schemas.openxmlformats.org/officeDocument/2006/relationships/image" Target="../media/image71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27.xml.rels><?xml version='1.0' encoding='UTF-8' standalone='yes'?>
<Relationships xmlns="http://schemas.openxmlformats.org/package/2006/relationships"><Relationship Id="rId3" Type="http://schemas.openxmlformats.org/officeDocument/2006/relationships/image" Target="../media/image7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Relationship Id="rId4" Type="http://schemas.openxmlformats.org/officeDocument/2006/relationships/image" Target="../media/image75.jpg"/></Relationships>
</file>

<file path=ppt/slides/_rels/slide28.xml.rels><?xml version='1.0' encoding='UTF-8' standalone='yes'?>
<Relationships xmlns="http://schemas.openxmlformats.org/package/2006/relationships"><Relationship Id="rId3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Relationship Id="rId8" Type="http://schemas.openxmlformats.org/officeDocument/2006/relationships/image" Target="../media/image73.jpg"/><Relationship Id="rId7" Type="http://schemas.openxmlformats.org/officeDocument/2006/relationships/image" Target="../media/image81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Relationship Id="rId6" Type="http://schemas.openxmlformats.org/officeDocument/2006/relationships/image" Target="../media/image80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jp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3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jpg"/><Relationship Id="rId4" Type="http://schemas.openxmlformats.org/officeDocument/2006/relationships/image" Target="../media/image84.jpg"/></Relationships>
</file>

<file path=ppt/slides/_rels/slide31.xml.rels><?xml version='1.0' encoding='UTF-8' standalone='yes'?>
<Relationships xmlns="http://schemas.openxmlformats.org/package/2006/relationships"><Relationship Id="rId3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Relationship Id="rId8" Type="http://schemas.openxmlformats.org/officeDocument/2006/relationships/image" Target="../media/image82.jpg"/><Relationship Id="rId7" Type="http://schemas.openxmlformats.org/officeDocument/2006/relationships/image" Target="../media/image90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6" Type="http://schemas.openxmlformats.org/officeDocument/2006/relationships/image" Target="../media/image89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jpg"/></Relationships>
</file>

<file path=ppt/slides/_rels/slide33.xml.rels><?xml version='1.0' encoding='UTF-8' standalone='yes'?>
<Relationships xmlns="http://schemas.openxmlformats.org/package/2006/relationships"><Relationship Id="rId3" Type="http://schemas.openxmlformats.org/officeDocument/2006/relationships/image" Target="../media/image9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jpg"/><Relationship Id="rId4" Type="http://schemas.openxmlformats.org/officeDocument/2006/relationships/image" Target="../media/image93.jpg"/></Relationships>
</file>

<file path=ppt/slides/_rels/slide34.xml.rels><?xml version='1.0' encoding='UTF-8' standalone='yes'?>
<Relationships xmlns="http://schemas.openxmlformats.org/package/2006/relationships"><Relationship Id="rId3" Type="http://schemas.openxmlformats.org/officeDocument/2006/relationships/image" Target="../media/image9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Relationship Id="rId8" Type="http://schemas.openxmlformats.org/officeDocument/2006/relationships/image" Target="../media/image91.jpg"/><Relationship Id="rId7" Type="http://schemas.openxmlformats.org/officeDocument/2006/relationships/image" Target="../media/image99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Relationship Id="rId6" Type="http://schemas.openxmlformats.org/officeDocument/2006/relationships/image" Target="../media/image98.jp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Relationship Id="rId8" Type="http://schemas.openxmlformats.org/officeDocument/2006/relationships/image" Target="../media/image1.jpg"/><Relationship Id="rId7" Type="http://schemas.openxmlformats.org/officeDocument/2006/relationships/image" Target="../media/image9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Relationship Id="rId8" Type="http://schemas.openxmlformats.org/officeDocument/2006/relationships/image" Target="../media/image10.jpg"/><Relationship Id="rId7" Type="http://schemas.openxmlformats.org/officeDocument/2006/relationships/image" Target="../media/image18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Lysozyme 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Author Names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205: 08/11/2020 - 08/22/2020</a:t>
            </a:r>
          </a:p>
        </p:txBody>
      </p:sp>
      <p:pic>
        <p:nvPicPr>
          <p:cNvPr id="3" name="Picture 2" descr="X00001586202052020081115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2052020081211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2052020081313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20520200815183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20520200818113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20520200819200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20520200822113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245</a:t>
            </a:r>
          </a:p>
        </p:txBody>
      </p:sp>
      <p:pic>
        <p:nvPicPr>
          <p:cNvPr id="3" name="Picture 2" descr="X0000158620245202008221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245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93.4 %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17_C0398</a:t>
            </a:r>
            <a:br/>
            <a:r>
              <a:t>------------------</a:t>
            </a:r>
            <a:br/>
            <a:r>
              <a:t>pH: 9</a:t>
            </a:r>
            <a:br/>
            <a:r>
              <a:t>Ammonium phosphate-monobasic 0.1 M</a:t>
            </a:r>
            <a:br/>
            <a:r>
              <a:t>TAPS 0.1 M</a:t>
            </a:r>
            <a:br/>
            <a:r>
              <a:t>PEG 8000 20.0 w/v</a:t>
            </a:r>
            <a:b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245 Alternate Imagers</a:t>
            </a:r>
          </a:p>
        </p:txBody>
      </p:sp>
      <p:pic>
        <p:nvPicPr>
          <p:cNvPr id="3" name="Picture 2" descr="X00001586202452020082206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2452020082211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24520200822092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245: 08/11/2020 - 08/22/2020</a:t>
            </a:r>
          </a:p>
        </p:txBody>
      </p:sp>
      <p:pic>
        <p:nvPicPr>
          <p:cNvPr id="3" name="Picture 2" descr="X00001586202452020081115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2452020081211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24520200813131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24520200815183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24520200818113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24520200819200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24520200822113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302</a:t>
            </a:r>
          </a:p>
        </p:txBody>
      </p:sp>
      <p:pic>
        <p:nvPicPr>
          <p:cNvPr id="3" name="Picture 2" descr="X00001586203022020082211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302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17_C0880</a:t>
            </a:r>
            <a:br/>
            <a:r>
              <a:t>------------------</a:t>
            </a:r>
            <a:br/>
            <a:r>
              <a:t>pH: 7</a:t>
            </a:r>
            <a:br/>
            <a:r>
              <a:t>Polyethylene glycol 10,000 20.0 w/v</a:t>
            </a:r>
            <a:br/>
            <a:r>
              <a:t>Tacsimate 10.0 v/v</a:t>
            </a:r>
            <a:b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302 Alternate Imagers</a:t>
            </a:r>
          </a:p>
        </p:txBody>
      </p:sp>
      <p:pic>
        <p:nvPicPr>
          <p:cNvPr id="3" name="Picture 2" descr="X00001586203022020082207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3022020082211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30220200822092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302: 08/11/2020 - 08/22/2020</a:t>
            </a:r>
          </a:p>
        </p:txBody>
      </p:sp>
      <p:pic>
        <p:nvPicPr>
          <p:cNvPr id="3" name="Picture 2" descr="X00001586203022020081115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3022020081211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30220200813131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30220200815183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302202008181138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30220200819200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302202008221134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359</a:t>
            </a:r>
          </a:p>
        </p:txBody>
      </p:sp>
      <p:pic>
        <p:nvPicPr>
          <p:cNvPr id="3" name="Picture 2" descr="X00001586203592020082211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359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17_C0690</a:t>
            </a:r>
            <a:br/>
            <a:r>
              <a:t>------------------</a:t>
            </a:r>
            <a:br/>
            <a:r>
              <a:t>pH: 7</a:t>
            </a:r>
            <a:br/>
            <a:r>
              <a:t>Polyethylene glycol 600 20.0 v/v</a:t>
            </a:r>
            <a:br/>
            <a:r>
              <a:t>Tacsimate 10.0 v/v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359 Alternate Imagers</a:t>
            </a:r>
          </a:p>
        </p:txBody>
      </p:sp>
      <p:pic>
        <p:nvPicPr>
          <p:cNvPr id="3" name="Picture 2" descr="X00001586203592020082207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3592020082211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35920200822093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359: 08/11/2020 - 08/22/2020</a:t>
            </a:r>
          </a:p>
        </p:txBody>
      </p:sp>
      <p:pic>
        <p:nvPicPr>
          <p:cNvPr id="3" name="Picture 2" descr="X00001586203592020081115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3592020081211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3592020081313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35920200815183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35920200818113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35920200819201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35920200822113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114</a:t>
            </a:r>
          </a:p>
        </p:txBody>
      </p:sp>
      <p:pic>
        <p:nvPicPr>
          <p:cNvPr id="3" name="Picture 2" descr="X00001586201142020082211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114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17_C0869</a:t>
            </a:r>
            <a:br/>
            <a:r>
              <a:t>------------------</a:t>
            </a:r>
            <a:br/>
            <a:r>
              <a:t>pH: 4.2</a:t>
            </a:r>
            <a:br/>
            <a:r>
              <a:t>Potassium bromide 0.1 M</a:t>
            </a:r>
            <a:br/>
            <a:r>
              <a:t>Sodium Citrate 0.1 M</a:t>
            </a:r>
            <a:br/>
            <a:r>
              <a:t>PEG 400 40.0 v/v</a:t>
            </a:r>
            <a:b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480</a:t>
            </a:r>
          </a:p>
        </p:txBody>
      </p:sp>
      <p:pic>
        <p:nvPicPr>
          <p:cNvPr id="3" name="Picture 2" descr="X0000158620480202008221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480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93.7 %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17_C1380</a:t>
            </a:r>
            <a:br/>
            <a:r>
              <a:t>------------------</a:t>
            </a:r>
            <a:br/>
            <a:r>
              <a:t>pH: 7</a:t>
            </a:r>
            <a:br/>
            <a:r>
              <a:t>Tacsimate pH 7.0 15.0 w/v</a:t>
            </a:r>
            <a:br/>
            <a:r>
              <a:t>HEPES 0.1 M</a:t>
            </a:r>
            <a:br/>
            <a:r>
              <a:t>PEG 3350 2.0 w/v</a:t>
            </a:r>
            <a:b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480 Alternate Imagers</a:t>
            </a:r>
          </a:p>
        </p:txBody>
      </p:sp>
      <p:pic>
        <p:nvPicPr>
          <p:cNvPr id="3" name="Picture 2" descr="X00001586204802020082207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4802020082211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48020200822093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480: 08/11/2020 - 08/22/2020</a:t>
            </a:r>
          </a:p>
        </p:txBody>
      </p:sp>
      <p:pic>
        <p:nvPicPr>
          <p:cNvPr id="3" name="Picture 2" descr="X00001586204802020081115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4802020081211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48020200813131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48020200815183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48020200818114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48020200819201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48020200822113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632</a:t>
            </a:r>
          </a:p>
        </p:txBody>
      </p:sp>
      <p:pic>
        <p:nvPicPr>
          <p:cNvPr id="3" name="Picture 2" descr="X00001586206322020082211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632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17_C1382</a:t>
            </a:r>
            <a:br/>
            <a:r>
              <a:t>------------------</a:t>
            </a:r>
            <a:br/>
            <a:r>
              <a:t>pH: 7</a:t>
            </a:r>
            <a:br/>
            <a:r>
              <a:t>HEPES 0.1 M</a:t>
            </a:r>
            <a:br/>
            <a:r>
              <a:t>Jeffamine M-600 reagent pH 7.0 30.0 v/v</a:t>
            </a:r>
            <a:b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632 Alternate Imagers</a:t>
            </a:r>
          </a:p>
        </p:txBody>
      </p:sp>
      <p:pic>
        <p:nvPicPr>
          <p:cNvPr id="3" name="Picture 2" descr="X00001586206322020082207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6322020082211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6322020082210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632: 08/11/2020 - 08/22/2020</a:t>
            </a:r>
          </a:p>
        </p:txBody>
      </p:sp>
      <p:pic>
        <p:nvPicPr>
          <p:cNvPr id="3" name="Picture 2" descr="X00001586206322020081115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6322020081211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6322020081313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63220200815184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63220200818114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63220200819201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632202008221142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718</a:t>
            </a:r>
          </a:p>
        </p:txBody>
      </p:sp>
      <p:pic>
        <p:nvPicPr>
          <p:cNvPr id="3" name="Picture 2" descr="X00001586207182020082211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718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93.6 %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17_C0912</a:t>
            </a:r>
            <a:br/>
            <a:r>
              <a:t>------------------</a:t>
            </a:r>
            <a:br/>
            <a:r>
              <a:t>pH: 4.2</a:t>
            </a:r>
            <a:br/>
            <a:r>
              <a:t>Ammonium thiocyanate 0.1 M</a:t>
            </a:r>
            <a:br/>
            <a:r>
              <a:t>Sodium Citrate 0.1 M</a:t>
            </a:r>
            <a:br/>
            <a:r>
              <a:t>PEG 400 40.0 v/v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718 Alternate Imagers</a:t>
            </a:r>
          </a:p>
        </p:txBody>
      </p:sp>
      <p:pic>
        <p:nvPicPr>
          <p:cNvPr id="3" name="Picture 2" descr="X00001586207182020082207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7182020082211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7182020082210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718: 08/11/2020 - 08/22/2020</a:t>
            </a:r>
          </a:p>
        </p:txBody>
      </p:sp>
      <p:pic>
        <p:nvPicPr>
          <p:cNvPr id="3" name="Picture 2" descr="X00001586207182020081115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7182020081211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7182020081313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71820200815184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71820200818114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71820200819201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71820200822114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838</a:t>
            </a:r>
          </a:p>
        </p:txBody>
      </p:sp>
      <p:pic>
        <p:nvPicPr>
          <p:cNvPr id="3" name="Picture 2" descr="X0000158620838202008221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838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93.7 %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17_C1206</a:t>
            </a:r>
            <a:br/>
            <a:r>
              <a:t>------------------</a:t>
            </a:r>
            <a:br/>
            <a:r>
              <a:t>pH: 6</a:t>
            </a:r>
            <a:br/>
            <a:r>
              <a:t>Sodium Malonate 0.2 M</a:t>
            </a:r>
            <a:br/>
            <a:r>
              <a:t>PEG 3350 20.0 w/v</a:t>
            </a:r>
            <a:b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114 Alternate Imagers</a:t>
            </a:r>
          </a:p>
        </p:txBody>
      </p:sp>
      <p:pic>
        <p:nvPicPr>
          <p:cNvPr id="3" name="Picture 2" descr="X00001586201142020082206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1142020082211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1142020082209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838 Alternate Imagers</a:t>
            </a:r>
          </a:p>
        </p:txBody>
      </p:sp>
      <p:pic>
        <p:nvPicPr>
          <p:cNvPr id="3" name="Picture 2" descr="X00001586208382020082207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83820200822114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83820200822101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838: 08/11/2020 - 08/22/2020</a:t>
            </a:r>
          </a:p>
        </p:txBody>
      </p:sp>
      <p:pic>
        <p:nvPicPr>
          <p:cNvPr id="3" name="Picture 2" descr="X00001586208382020081115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8382020081211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83820200813132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838202008151848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83820200818114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83820200819202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83820200822114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1054</a:t>
            </a:r>
          </a:p>
        </p:txBody>
      </p:sp>
      <p:pic>
        <p:nvPicPr>
          <p:cNvPr id="3" name="Picture 2" descr="X00001586210542020082211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1054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93.7 %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17_C1224</a:t>
            </a:r>
            <a:br/>
            <a:r>
              <a:t>------------------</a:t>
            </a:r>
            <a:br/>
            <a:r>
              <a:t>pH: 7</a:t>
            </a:r>
            <a:br/>
            <a:r>
              <a:t>DL-Malic acid 0.2 M</a:t>
            </a:r>
            <a:br/>
            <a:r>
              <a:t>PEG 3350 20.0 w/v</a:t>
            </a:r>
            <a:b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1054 Alternate Imagers</a:t>
            </a:r>
          </a:p>
        </p:txBody>
      </p:sp>
      <p:pic>
        <p:nvPicPr>
          <p:cNvPr id="3" name="Picture 2" descr="X00001586210542020082208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105420200822115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105420200822103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1054: 08/11/2020 - 08/22/2020</a:t>
            </a:r>
          </a:p>
        </p:txBody>
      </p:sp>
      <p:pic>
        <p:nvPicPr>
          <p:cNvPr id="3" name="Picture 2" descr="X00001586210542020081115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10542020081211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10542020081313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105420200815185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105420200818115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105420200819202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105420200822115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114: 08/11/2020 - 08/22/2020</a:t>
            </a:r>
          </a:p>
        </p:txBody>
      </p:sp>
      <p:pic>
        <p:nvPicPr>
          <p:cNvPr id="3" name="Picture 2" descr="X00001586201142020081115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1142020081211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1142020081313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11420200815183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11420200818113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11420200819200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11420200822112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176</a:t>
            </a:r>
          </a:p>
        </p:txBody>
      </p:sp>
      <p:pic>
        <p:nvPicPr>
          <p:cNvPr id="3" name="Picture 2" descr="X00001586201762020082211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176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93.5 %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17_C1448</a:t>
            </a:r>
            <a:br/>
            <a:r>
              <a:t>------------------</a:t>
            </a:r>
            <a:br/>
            <a:r>
              <a:t>pH: 8.5</a:t>
            </a:r>
            <a:br/>
            <a:r>
              <a:t>Ammonium chloride 3.5 M</a:t>
            </a:r>
            <a:br/>
            <a:r>
              <a:t>tris 0.1 M</a:t>
            </a:r>
            <a:b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176 Alternate Imagers</a:t>
            </a:r>
          </a:p>
        </p:txBody>
      </p:sp>
      <p:pic>
        <p:nvPicPr>
          <p:cNvPr id="3" name="Picture 2" descr="X00001586201762020082206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1762020082211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1762020082209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176: 08/11/2020 - 08/22/2020</a:t>
            </a:r>
          </a:p>
        </p:txBody>
      </p:sp>
      <p:pic>
        <p:nvPicPr>
          <p:cNvPr id="3" name="Picture 2" descr="X00001586201762020081115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86000"/>
            <a:ext cx="1249135" cy="10450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31520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08/11/2020</a:t>
            </a:r>
          </a:p>
        </p:txBody>
      </p:sp>
      <p:pic>
        <p:nvPicPr>
          <p:cNvPr id="5" name="Picture 4" descr="X00001586201762020081211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48" y="2286000"/>
            <a:ext cx="1249135" cy="1045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1776548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08/12/2020</a:t>
            </a:r>
          </a:p>
        </p:txBody>
      </p:sp>
      <p:pic>
        <p:nvPicPr>
          <p:cNvPr id="7" name="Picture 6" descr="X00001586201762020081313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77" y="2286000"/>
            <a:ext cx="1249135" cy="1045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2821577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08/13/2020</a:t>
            </a:r>
          </a:p>
        </p:txBody>
      </p:sp>
      <p:pic>
        <p:nvPicPr>
          <p:cNvPr id="9" name="Picture 8" descr="X000015862017620200815183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05" y="2286000"/>
            <a:ext cx="1249135" cy="10450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5400000">
            <a:off x="3866605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08/15/2020</a:t>
            </a:r>
          </a:p>
        </p:txBody>
      </p:sp>
      <p:pic>
        <p:nvPicPr>
          <p:cNvPr id="11" name="Picture 10" descr="X000015862017620200818113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634" y="2286000"/>
            <a:ext cx="1249135" cy="1045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4911634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08/18/2020</a:t>
            </a:r>
          </a:p>
        </p:txBody>
      </p:sp>
      <p:pic>
        <p:nvPicPr>
          <p:cNvPr id="13" name="Picture 12" descr="X000015862017620200819200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662" y="2286000"/>
            <a:ext cx="1249135" cy="104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400000">
            <a:off x="5956662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08/19/2020</a:t>
            </a:r>
          </a:p>
        </p:txBody>
      </p:sp>
      <p:pic>
        <p:nvPicPr>
          <p:cNvPr id="15" name="Picture 14" descr="X000015862017620200822113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691" y="2286000"/>
            <a:ext cx="1249135" cy="10450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400000">
            <a:off x="7001691" y="3540034"/>
            <a:ext cx="1045028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08/22/2020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Number 205</a:t>
            </a:r>
          </a:p>
        </p:txBody>
      </p:sp>
      <p:pic>
        <p:nvPicPr>
          <p:cNvPr id="3" name="Picture 2" descr="X00001586202052020082211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4262676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4960" y="1828800"/>
            <a:ext cx="2834639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Well Num: 205</a:t>
            </a:r>
            <a:br/>
            <a:r>
              <a:t>MARCO Class: Crystals</a:t>
            </a:r>
            <a:br/>
            <a:r>
              <a:t>Human Class: Crystals</a:t>
            </a:r>
            <a:br/>
            <a:r>
              <a:t>MARCO Confidence: 93.8 %</a:t>
            </a:r>
            <a:br/>
            <a:r>
              <a:t>Date: 08/22/2020</a:t>
            </a:r>
            <a:br/>
            <a:r>
              <a:t>Spectrum: Visible</a:t>
            </a:r>
            <a:br/>
            <a:br/>
            <a:br/>
            <a:r>
              <a:t>Cocktail 17_C0016</a:t>
            </a:r>
            <a:br/>
            <a:r>
              <a:t>------------------</a:t>
            </a:r>
            <a:br/>
            <a:r>
              <a:t>pH: 5.3</a:t>
            </a:r>
            <a:br/>
            <a:r>
              <a:t>DL-Malic acid 0.5 M</a:t>
            </a:r>
            <a:br/>
            <a:r>
              <a:t>PEG 3350 15.0 w/v</a:t>
            </a:r>
            <a:b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Well 205 Alternate Imagers</a:t>
            </a:r>
          </a:p>
        </p:txBody>
      </p:sp>
      <p:pic>
        <p:nvPicPr>
          <p:cNvPr id="3" name="Picture 2" descr="X00001586202052020082206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86000"/>
            <a:ext cx="2194560" cy="2194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109727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SHG</a:t>
            </a:r>
          </a:p>
        </p:txBody>
      </p:sp>
      <p:pic>
        <p:nvPicPr>
          <p:cNvPr id="5" name="Picture 4" descr="X00001586202052020082211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39" y="2286000"/>
            <a:ext cx="2623185" cy="2194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5400000">
            <a:off x="3291839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Visible</a:t>
            </a:r>
          </a:p>
        </p:txBody>
      </p:sp>
      <p:pic>
        <p:nvPicPr>
          <p:cNvPr id="7" name="Picture 6" descr="X000015862020520200822091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86000"/>
            <a:ext cx="2194560" cy="2194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5486400" y="4919472"/>
            <a:ext cx="21945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400"/>
            </a:pPr>
            <a:r>
              <a:t>UV-TPEF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